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7575550" cy="1071245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3348" y="-108"/>
      </p:cViewPr>
      <p:guideLst>
        <p:guide orient="horz" pos="3374"/>
        <p:guide pos="23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64395" y="3412009"/>
            <a:ext cx="6046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   　　様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　　月　　　日　（　　曜）　　　時　　　分 ～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       CT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□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単純、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□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造影）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,   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MRI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（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□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単純、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□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造影）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        の検査を行います。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検査</a:t>
            </a:r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分前までに</a:t>
            </a:r>
            <a:r>
              <a:rPr lang="ja-JP" altLang="en-US" u="sng" dirty="0" smtClean="0">
                <a:latin typeface="HG丸ｺﾞｼｯｸM-PRO" pitchFamily="50" charset="-128"/>
                <a:ea typeface="HG丸ｺﾞｼｯｸM-PRO" pitchFamily="50" charset="-128"/>
              </a:rPr>
              <a:t>検査予約票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u="sng" dirty="0" smtClean="0">
                <a:latin typeface="HG丸ｺﾞｼｯｸM-PRO" pitchFamily="50" charset="-128"/>
                <a:ea typeface="HG丸ｺﾞｼｯｸM-PRO" pitchFamily="50" charset="-128"/>
              </a:rPr>
              <a:t>保険証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新村病院受付に提出して下さい。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5982" y="1251769"/>
            <a:ext cx="3023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検　査　予　約　票</a:t>
            </a:r>
            <a:r>
              <a:rPr kumimoji="1" lang="en-US" altLang="ja-JP" sz="2000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kumimoji="1"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35847" y="1899841"/>
            <a:ext cx="289534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新村病院</a:t>
            </a:r>
            <a:endParaRPr kumimoji="1"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石川県白山市月橋町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722-12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076-273-0100</a:t>
            </a:r>
          </a:p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Fax  076-273-0019</a:t>
            </a:r>
          </a:p>
          <a:p>
            <a:endParaRPr kumimoji="1" lang="ja-JP" altLang="en-US" sz="14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627535" y="3772049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59679" y="8236545"/>
            <a:ext cx="5056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造影検査を予定されている方は検査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時間前からの</a:t>
            </a:r>
            <a:endPara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お食事を控えて下さい。（飲水は結構です）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地域連携　提供書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地域連携　提供書</Template>
  <TotalTime>232</TotalTime>
  <Words>26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地域連携　提供書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Shinmura Family</dc:creator>
  <cp:lastModifiedBy>Shinmura family</cp:lastModifiedBy>
  <cp:revision>56</cp:revision>
  <dcterms:created xsi:type="dcterms:W3CDTF">2015-08-10T02:38:41Z</dcterms:created>
  <dcterms:modified xsi:type="dcterms:W3CDTF">2016-11-28T09:06:15Z</dcterms:modified>
</cp:coreProperties>
</file>